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12192000"/>
  <p:notesSz cx="6858000" cy="9144000"/>
  <p:embeddedFontLst>
    <p:embeddedFont>
      <p:font typeface="Play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gS5fb6FEwxAEDaqF+pAB0e8sr/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font" Target="fonts/Play-regular.fntdata"/><Relationship Id="rId14" Type="http://schemas.openxmlformats.org/officeDocument/2006/relationships/slide" Target="slides/slide9.xml"/><Relationship Id="rId17" Type="http://customschemas.google.com/relationships/presentationmetadata" Target="metadata"/><Relationship Id="rId16" Type="http://schemas.openxmlformats.org/officeDocument/2006/relationships/font" Target="fonts/Play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1" name="Google Shape;61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7" name="Google Shape;67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b="0" i="0" sz="60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9" name="Google Shape;79;p2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5" name="Google Shape;85;p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b="0" i="0" sz="60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1" name="Google Shape;91;p2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7" name="Google Shape;97;p2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2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4" name="Google Shape;104;p2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2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2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2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Google Shape;110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3" name="Google Shape;113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Google Shape;115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b="0" i="0" sz="3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8" name="Google Shape;118;p3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p3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b="0" i="0" sz="3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5" name="Google Shape;125;p3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6" name="Google Shape;126;p3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Google Shape;127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Google Shape;129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2" name="Google Shape;132;p3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3" name="Google Shape;133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Google Shape;134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8" name="Google Shape;138;p3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Google Shape;139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Google Shape;140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b="0" i="0" sz="60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" name="Google Shape;16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" name="Google Shape;22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Google Shape;3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b="0" i="0" sz="3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Google Shape;47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b="0" i="0" sz="3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4" name="Google Shape;54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icia.m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"/>
          <p:cNvSpPr txBox="1"/>
          <p:nvPr>
            <p:ph type="ctrTitle"/>
          </p:nvPr>
        </p:nvSpPr>
        <p:spPr>
          <a:xfrm>
            <a:off x="839415" y="4123849"/>
            <a:ext cx="10513167" cy="5050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b="0" i="0" lang="ar-SA" sz="3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عنوان البحث</a:t>
            </a:r>
            <a:endParaRPr b="1" i="0" sz="2800" u="none" cap="none" strike="noStrike">
              <a:solidFill>
                <a:srgbClr val="12501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839416" y="4807600"/>
            <a:ext cx="10513167" cy="505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</a:pPr>
            <a:r>
              <a:rPr b="0" i="0" lang="ar-SA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المؤلف 1 | المؤلف 2 | المؤلف 3 | المؤلف 4</a:t>
            </a:r>
            <a:endParaRPr b="0" i="0" sz="1800" u="none" cap="none" strike="noStrike">
              <a:solidFill>
                <a:srgbClr val="12501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"/>
          <p:cNvSpPr txBox="1"/>
          <p:nvPr/>
        </p:nvSpPr>
        <p:spPr>
          <a:xfrm>
            <a:off x="1083449" y="584248"/>
            <a:ext cx="10262669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b="1" lang="ar-SA" sz="3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التعليمات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5175"/>
              </a:buClr>
              <a:buSzPct val="100000"/>
              <a:buFont typeface="Play"/>
              <a:buNone/>
            </a:pPr>
            <a:r>
              <a:rPr b="1" lang="ar-SA" sz="3400">
                <a:solidFill>
                  <a:srgbClr val="215175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endParaRPr/>
          </a:p>
        </p:txBody>
      </p:sp>
      <p:sp>
        <p:nvSpPr>
          <p:cNvPr id="153" name="Google Shape;153;p2"/>
          <p:cNvSpPr txBox="1"/>
          <p:nvPr/>
        </p:nvSpPr>
        <p:spPr>
          <a:xfrm>
            <a:off x="1083449" y="1520353"/>
            <a:ext cx="10319657" cy="4365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ar-SA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سيتم عقد جميع العروض التقديمية في موقع المؤتمر (جامعة العلوم الإسلامية بالمالديف – IUM).</a:t>
            </a:r>
            <a:endParaRPr/>
          </a:p>
          <a:p>
            <a:pPr indent="-228600" lvl="0" marL="228600" marR="0" rtl="1" algn="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8CD872"/>
              </a:buClr>
              <a:buSzPts val="2400"/>
              <a:buFont typeface="Arial"/>
              <a:buChar char="•"/>
            </a:pPr>
            <a:r>
              <a:rPr lang="ar-SA" sz="2400">
                <a:solidFill>
                  <a:srgbClr val="8CD872"/>
                </a:solidFill>
                <a:latin typeface="Calibri"/>
                <a:ea typeface="Calibri"/>
                <a:cs typeface="Calibri"/>
                <a:sym typeface="Calibri"/>
              </a:rPr>
              <a:t>يرجى استخدام هذا القالب لإعداد العرض التقديمي الخاص بك.</a:t>
            </a:r>
            <a:endParaRPr sz="2400">
              <a:solidFill>
                <a:srgbClr val="8CD87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1" algn="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lang="ar-SA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المدة: </a:t>
            </a:r>
            <a:r>
              <a:rPr lang="ar-SA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 دقيقة للعرض الشفهي تليها 5 دقائق لجلسة الأسئلة والأجوبة لكل ملخص/بحث.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1" algn="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ar-SA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يُطلب من مقدمي العروض الالتزام الصارم بهذه المدة الزمنية.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1" algn="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ar-S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يجب على مقدمي العروض إرسال ملفات PowerPoint إلى سكرتارية ICIA2024 قبل الساعة 14:00، </a:t>
            </a:r>
            <a:r>
              <a:rPr b="1" lang="ar-S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 أغسطس 2026</a:t>
            </a:r>
            <a:r>
              <a:rPr lang="ar-S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(بتوقيت المالديف).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"/>
          <p:cNvSpPr txBox="1"/>
          <p:nvPr/>
        </p:nvSpPr>
        <p:spPr>
          <a:xfrm>
            <a:off x="1083448" y="607301"/>
            <a:ext cx="10245968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"/>
              <a:buNone/>
            </a:pPr>
            <a:r>
              <a:rPr lang="ar-SA" sz="3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المقدمة</a:t>
            </a:r>
            <a:endParaRPr b="1" sz="3400">
              <a:solidFill>
                <a:srgbClr val="215175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59" name="Google Shape;159;p3"/>
          <p:cNvSpPr txBox="1"/>
          <p:nvPr/>
        </p:nvSpPr>
        <p:spPr>
          <a:xfrm>
            <a:off x="1083448" y="1543405"/>
            <a:ext cx="10319657" cy="4288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ar-SA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قم بوصف مجال البحث / الخلفية والهدف من البحث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"/>
          <p:cNvSpPr txBox="1"/>
          <p:nvPr/>
        </p:nvSpPr>
        <p:spPr>
          <a:xfrm>
            <a:off x="1091133" y="591933"/>
            <a:ext cx="9963964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"/>
              <a:buNone/>
            </a:pPr>
            <a:r>
              <a:rPr lang="ar-SA" sz="3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مراجعة الأدبيات</a:t>
            </a:r>
            <a:endParaRPr b="1" sz="3400">
              <a:solidFill>
                <a:srgbClr val="215175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65" name="Google Shape;165;p4"/>
          <p:cNvSpPr txBox="1"/>
          <p:nvPr/>
        </p:nvSpPr>
        <p:spPr>
          <a:xfrm>
            <a:off x="1091132" y="1574141"/>
            <a:ext cx="10304290" cy="4288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ar-SA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يرجى كتابة بعض النقاط أو الحجج المستندة إلى الأدبيات ذات الصلة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"/>
          <p:cNvSpPr txBox="1"/>
          <p:nvPr/>
        </p:nvSpPr>
        <p:spPr>
          <a:xfrm>
            <a:off x="1083448" y="591932"/>
            <a:ext cx="10200247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"/>
              <a:buNone/>
            </a:pPr>
            <a:r>
              <a:rPr lang="ar-SA" sz="3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المنهجية</a:t>
            </a:r>
            <a:endParaRPr b="1" sz="3400">
              <a:solidFill>
                <a:srgbClr val="215175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71" name="Google Shape;171;p5"/>
          <p:cNvSpPr txBox="1"/>
          <p:nvPr/>
        </p:nvSpPr>
        <p:spPr>
          <a:xfrm>
            <a:off x="1083449" y="1528037"/>
            <a:ext cx="10327341" cy="4365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ar-SA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اشرح منهجية البحث، </a:t>
            </a:r>
            <a:r>
              <a:rPr lang="ar-SA" sz="2800">
                <a:solidFill>
                  <a:schemeClr val="dk1"/>
                </a:solidFill>
              </a:rPr>
              <a:t>المنهج</a:t>
            </a:r>
            <a:r>
              <a:rPr lang="ar-SA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المستخدم، طرق جمع البيانات، المشاركين، وأساليب التحليل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"/>
          <p:cNvSpPr txBox="1"/>
          <p:nvPr/>
        </p:nvSpPr>
        <p:spPr>
          <a:xfrm>
            <a:off x="1075765" y="584248"/>
            <a:ext cx="10319657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"/>
              <a:buNone/>
            </a:pPr>
            <a:r>
              <a:rPr lang="ar-SA" sz="3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النتائج</a:t>
            </a:r>
            <a:endParaRPr b="1" sz="3400">
              <a:solidFill>
                <a:srgbClr val="215175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77" name="Google Shape;177;p6"/>
          <p:cNvSpPr txBox="1"/>
          <p:nvPr/>
        </p:nvSpPr>
        <p:spPr>
          <a:xfrm>
            <a:off x="1075765" y="1520353"/>
            <a:ext cx="10319657" cy="43579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ar-SA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اذكر أو صف النتائج الرئيسية بإيجاز، مع ترك الشرح التفصيلي للعرض الشفهي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"/>
          <p:cNvSpPr txBox="1"/>
          <p:nvPr/>
        </p:nvSpPr>
        <p:spPr>
          <a:xfrm>
            <a:off x="1082037" y="576563"/>
            <a:ext cx="10328753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"/>
              <a:buNone/>
            </a:pPr>
            <a:r>
              <a:rPr lang="ar-SA" sz="3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المناقشة</a:t>
            </a:r>
            <a:endParaRPr b="1" sz="3400">
              <a:solidFill>
                <a:srgbClr val="215175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83" name="Google Shape;183;p7"/>
          <p:cNvSpPr txBox="1"/>
          <p:nvPr/>
        </p:nvSpPr>
        <p:spPr>
          <a:xfrm>
            <a:off x="1075765" y="1512667"/>
            <a:ext cx="10328753" cy="43579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ar-SA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ناقش النقاط الرئيسية مع الاستناد إلى الأدبيات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"/>
          <p:cNvSpPr txBox="1"/>
          <p:nvPr/>
        </p:nvSpPr>
        <p:spPr>
          <a:xfrm>
            <a:off x="1068081" y="591933"/>
            <a:ext cx="10319657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"/>
              <a:buNone/>
            </a:pPr>
            <a:r>
              <a:rPr lang="ar-SA" sz="3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الخاتمة: الدلالات والتوصيات</a:t>
            </a:r>
            <a:endParaRPr b="1" sz="3400">
              <a:solidFill>
                <a:srgbClr val="215175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89" name="Google Shape;189;p8"/>
          <p:cNvSpPr txBox="1"/>
          <p:nvPr/>
        </p:nvSpPr>
        <p:spPr>
          <a:xfrm>
            <a:off x="1068081" y="1528037"/>
            <a:ext cx="10319657" cy="43271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ar-SA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سلّط الضوء على أهم الدلالات والتوصيات المستخلصة من النتائج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"/>
          <p:cNvSpPr/>
          <p:nvPr/>
        </p:nvSpPr>
        <p:spPr>
          <a:xfrm>
            <a:off x="932329" y="3851194"/>
            <a:ext cx="10327341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000">
                <a:solidFill>
                  <a:srgbClr val="359D9E"/>
                </a:solidFill>
                <a:latin typeface="Arial"/>
                <a:ea typeface="Arial"/>
                <a:cs typeface="Arial"/>
                <a:sym typeface="Arial"/>
              </a:rPr>
              <a:t>نتطلع لرؤيتكم جميعًا في ICIA 2026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50">
              <a:solidFill>
                <a:srgbClr val="78206E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لمزيد من المعلومات</a:t>
            </a:r>
            <a:r>
              <a:rPr lang="ar-S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lang="ar-S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ar-SA" sz="2000" u="sng">
                <a:solidFill>
                  <a:srgbClr val="21517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https://icia.mv/</a:t>
            </a:r>
            <a:endParaRPr b="1" sz="2000">
              <a:solidFill>
                <a:srgbClr val="21517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7820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9"/>
          <p:cNvSpPr txBox="1"/>
          <p:nvPr/>
        </p:nvSpPr>
        <p:spPr>
          <a:xfrm>
            <a:off x="4779263" y="1837944"/>
            <a:ext cx="249021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800">
                <a:solidFill>
                  <a:srgbClr val="215175"/>
                </a:solidFill>
                <a:latin typeface="Arial"/>
                <a:ea typeface="Arial"/>
                <a:cs typeface="Arial"/>
                <a:sym typeface="Arial"/>
              </a:rPr>
              <a:t>شكراً</a:t>
            </a:r>
            <a:r>
              <a:rPr b="1" lang="ar-SA" sz="8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sz="8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Design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2024-09-08T06:12:52Z</dcterms:created>
  <dc:creator>Maryam Shifga</dc:creator>
</cp:coreProperties>
</file>