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Play"/>
      <p:regular r:id="rId16"/>
      <p:bold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8" roundtripDataSignature="AMtx7mhYNAoR5sRgSoTK15663741XlHA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-bold.fntdata"/><Relationship Id="rId16" Type="http://schemas.openxmlformats.org/officeDocument/2006/relationships/font" Target="fonts/Play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customschemas.google.com/relationships/presentationmetadata" Target="meta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208b2ccad_3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d208b2ccad_3_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1" name="Google Shape;61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7" name="Google Shape;67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4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9" name="Google Shape;79;p24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0" name="Google Shape;8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5" name="Google Shape;85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6" name="Google Shape;86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Google Shape;88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1" name="Google Shape;91;p2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2" name="Google Shape;9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3" name="Google Shape;9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Google Shape;9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7" name="Google Shape;97;p2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8" name="Google Shape;98;p2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9" name="Google Shape;9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0" name="Google Shape;10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1" name="Google Shape;10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4" name="Google Shape;104;p2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7" name="Google Shape;107;p2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8" name="Google Shape;10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Google Shape;11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3" name="Google Shape;113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4" name="Google Shape;114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5" name="Google Shape;115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8" name="Google Shape;118;p3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9" name="Google Shape;119;p3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0" name="Google Shape;120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1" name="Google Shape;121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2" name="Google Shape;122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5" name="Google Shape;125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26" name="Google Shape;126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Google Shape;12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Google Shape;12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2" name="Google Shape;132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Google Shape;13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4" name="Google Shape;13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5" name="Google Shape;13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8" name="Google Shape;138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9" name="Google Shape;139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0" name="Google Shape;140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1" name="Google Shape;141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b="0" i="0" sz="60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757575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Google Shape;17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9" name="Google Shape;3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0" name="Google Shape;4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2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9" name="Google Shape;4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0" name="Google Shape;5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Google Shape;5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"/>
              <a:buNone/>
              <a:defRPr b="0" i="0" sz="32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4" name="Google Shape;54;p2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Google Shape;55;p2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v-M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1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icia.mv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"/>
          <p:cNvSpPr txBox="1"/>
          <p:nvPr>
            <p:ph type="ctrTitle"/>
          </p:nvPr>
        </p:nvSpPr>
        <p:spPr>
          <a:xfrm>
            <a:off x="839415" y="4123849"/>
            <a:ext cx="10513167" cy="505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dv-MV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ކަރުދާހުގެ ސުރުޚީ</a:t>
            </a:r>
            <a:endParaRPr b="1" i="0" sz="2200" u="none" cap="none" strike="noStrike">
              <a:solidFill>
                <a:srgbClr val="12501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839416" y="4807600"/>
            <a:ext cx="10513167" cy="5050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59D9E"/>
              </a:buClr>
              <a:buSzPts val="1800"/>
              <a:buFont typeface="Arial"/>
              <a:buNone/>
            </a:pPr>
            <a:r>
              <a:rPr b="0" i="0" lang="dv-MV" sz="1800" u="none" cap="none" strike="noStrike">
                <a:solidFill>
                  <a:srgbClr val="359D9E"/>
                </a:solidFill>
                <a:latin typeface="Arial"/>
                <a:ea typeface="Arial"/>
                <a:cs typeface="Arial"/>
                <a:sym typeface="Arial"/>
              </a:rPr>
              <a:t>ލިޔުންތެރިން: ލިޔުންތެރިޔާ 1 | ލިޔުންތެރިޔާ 2 | ލިޔުންތެރިޔާ 3 | ލިޔުންތެރިޔާ 4</a:t>
            </a:r>
            <a:endParaRPr b="0" i="0" sz="1800" u="none" cap="none" strike="noStrike">
              <a:solidFill>
                <a:srgbClr val="12501B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"/>
          <p:cNvSpPr/>
          <p:nvPr/>
        </p:nvSpPr>
        <p:spPr>
          <a:xfrm>
            <a:off x="1075764" y="3345154"/>
            <a:ext cx="10327341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v-MV" sz="2000">
                <a:solidFill>
                  <a:srgbClr val="359D9E"/>
                </a:solidFill>
                <a:latin typeface="Arial"/>
                <a:ea typeface="Arial"/>
                <a:cs typeface="Arial"/>
                <a:sym typeface="Arial"/>
              </a:rPr>
              <a:t>ICIA2026    އިން ތިޔަ ހުރިހާ ބޭފުޅުންނާ ބައްދަލުވާނެ ކަމަށް އުންމީދުކުރަން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v-MV" sz="20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އިތުރު މަޢުލޫމާތަށް: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v-MV" sz="2000" u="sng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https://icia.mv/</a:t>
            </a:r>
            <a:endParaRPr b="1" sz="20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78206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9"/>
          <p:cNvSpPr txBox="1"/>
          <p:nvPr/>
        </p:nvSpPr>
        <p:spPr>
          <a:xfrm>
            <a:off x="4559225" y="1837945"/>
            <a:ext cx="336042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v-MV" sz="7200">
                <a:solidFill>
                  <a:srgbClr val="215175"/>
                </a:solidFill>
                <a:latin typeface="Arial"/>
                <a:ea typeface="Arial"/>
                <a:cs typeface="Arial"/>
                <a:sym typeface="Arial"/>
              </a:rPr>
              <a:t>ޝުކުރިއްޔާ</a:t>
            </a:r>
            <a:endParaRPr b="1" sz="72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"/>
          <p:cNvSpPr txBox="1"/>
          <p:nvPr/>
        </p:nvSpPr>
        <p:spPr>
          <a:xfrm>
            <a:off x="1083449" y="584248"/>
            <a:ext cx="10262669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އިރުޝާދުތައް</a:t>
            </a:r>
            <a:r>
              <a:rPr b="1" lang="dv-MV" sz="3400">
                <a:solidFill>
                  <a:srgbClr val="215175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endParaRPr/>
          </a:p>
        </p:txBody>
      </p:sp>
      <p:sp>
        <p:nvSpPr>
          <p:cNvPr id="153" name="Google Shape;153;p2"/>
          <p:cNvSpPr txBox="1"/>
          <p:nvPr/>
        </p:nvSpPr>
        <p:spPr>
          <a:xfrm>
            <a:off x="1054954" y="1246191"/>
            <a:ext cx="10319657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228600" lvl="0" marL="22860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ހުރިހާ ޕްރެޒެންޓޭޝަންތަކެއް އޮންނާނީ ކޮންފަރެންސް ބާއްވާ ތަނުގައެވެ (އައި.ޔޫ.އެމް، ދިވެހިރާއްޖެ).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1" algn="r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B3E5A0"/>
              </a:buClr>
              <a:buSzPts val="2400"/>
              <a:buFont typeface="Arial"/>
              <a:buChar char="•"/>
            </a:pPr>
            <a:r>
              <a:rPr lang="dv-MV" sz="2400">
                <a:solidFill>
                  <a:srgbClr val="B3E5A0"/>
                </a:solidFill>
                <a:latin typeface="Arial"/>
                <a:ea typeface="Arial"/>
                <a:cs typeface="Arial"/>
                <a:sym typeface="Arial"/>
              </a:rPr>
              <a:t>ޕްރެޒެންޓޭޝަން ތައްޔާރުކުރުމަށް މި ޓެމްޕްލޭޓް ބޭނުންކުރައްވާށެވެ</a:t>
            </a:r>
            <a:endParaRPr sz="2400">
              <a:solidFill>
                <a:srgbClr val="B3E5A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1" algn="r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ވަގުތު:</a:t>
            </a: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ކޮންމެ ކަރުދާހަކަށް ޕްރެޒެންޓް ކުރުމަށް 15 މިނެޓް، އަދި ސުވާލާއި ޖަވާބަށް 5 މިނެޓް ލިބޭނެއެވެ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1" algn="r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ޕްރެޒެންޓްކުރާ ފަރާތްތަކުން މި ވަގުތ</a:t>
            </a:r>
            <a:r>
              <a:rPr lang="dv-MV" sz="2400">
                <a:solidFill>
                  <a:schemeClr val="dk1"/>
                </a:solidFill>
              </a:rPr>
              <a:t>ައް </a:t>
            </a: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ސީދާ އަމަލުކުރުމަށް އެދެމެވެ.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1" algn="r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dv-MV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ޕްރެޒެންޓޭޝަންތައް </a:t>
            </a:r>
            <a:r>
              <a:rPr lang="dv-MV" sz="2400">
                <a:solidFill>
                  <a:schemeClr val="dk1"/>
                </a:solidFill>
              </a:rPr>
              <a:t>23</a:t>
            </a: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v-MV" sz="2400">
                <a:solidFill>
                  <a:schemeClr val="dk1"/>
                </a:solidFill>
              </a:rPr>
              <a:t>އޮގަސްޓް</a:t>
            </a: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dv-MV" sz="2400">
                <a:solidFill>
                  <a:schemeClr val="dk1"/>
                </a:solidFill>
              </a:rPr>
              <a:t>6</a:t>
            </a:r>
            <a:r>
              <a:rPr lang="dv-MV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، </a:t>
            </a:r>
            <a:r>
              <a:rPr lang="dv-MV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މެންދުރުފަހު 14:00 ގެ ކުރިން (ދިވެހިރާއްޖޭ ގަޑިން)  ICIA2026 ސެކްރެޓޭރިއަޓަށް ފޮނުވަންވާނެއެވެ.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3"/>
          <p:cNvSpPr txBox="1"/>
          <p:nvPr/>
        </p:nvSpPr>
        <p:spPr>
          <a:xfrm>
            <a:off x="1083448" y="607301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ތަޢާރަފް</a:t>
            </a:r>
            <a:r>
              <a:rPr lang="dv-MV" sz="3600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 </a:t>
            </a:r>
            <a:endParaRPr b="1" sz="3400">
              <a:solidFill>
                <a:srgbClr val="215175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159" name="Google Shape;159;p3"/>
          <p:cNvSpPr txBox="1"/>
          <p:nvPr/>
        </p:nvSpPr>
        <p:spPr>
          <a:xfrm>
            <a:off x="1083448" y="1543405"/>
            <a:ext cx="10319657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ދިރާސާކުރާ ދާއިރާ/ބެކްގްރައުންޑް އަދި ދިރާސާގެ ބޭނުން ބަޔާންކުރާށެވެ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"/>
          <p:cNvSpPr txBox="1"/>
          <p:nvPr/>
        </p:nvSpPr>
        <p:spPr>
          <a:xfrm>
            <a:off x="1091133" y="591933"/>
            <a:ext cx="10229140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ޢިލްމީ</a:t>
            </a:r>
            <a:r>
              <a:rPr lang="dv-MV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މުރާޖަޢާ</a:t>
            </a:r>
            <a:endParaRPr sz="36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"/>
          <p:cNvSpPr txBox="1"/>
          <p:nvPr/>
        </p:nvSpPr>
        <p:spPr>
          <a:xfrm>
            <a:off x="1091132" y="1574141"/>
            <a:ext cx="10304290" cy="4288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މުހިންމު ޢިލްމީ މުރާޖަޢާއިން ނަގާފައިވާ ލިޔުންތައް ލިޔުއްވާށެވެ.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5"/>
          <p:cNvSpPr txBox="1"/>
          <p:nvPr/>
        </p:nvSpPr>
        <p:spPr>
          <a:xfrm>
            <a:off x="1083448" y="591932"/>
            <a:ext cx="10209391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މެތޮޑޮލޮޖީ</a:t>
            </a:r>
            <a:endParaRPr b="1" sz="34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5"/>
          <p:cNvSpPr txBox="1"/>
          <p:nvPr/>
        </p:nvSpPr>
        <p:spPr>
          <a:xfrm>
            <a:off x="1083449" y="1528037"/>
            <a:ext cx="10327341" cy="43656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ދިރާސާ ކުރިއަށްގެންދިޔަ ގޮތް، ބޭނުންކުރި އުސޫލުތައް، މަޢުލޫމާތު އެއްކުރި ގޮތް، ބައިވެރިން އަދި އެނަލައިސިސްގެ ތަފްސީލް ހިމަނާށެވެ.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"/>
          <p:cNvSpPr txBox="1"/>
          <p:nvPr/>
        </p:nvSpPr>
        <p:spPr>
          <a:xfrm>
            <a:off x="1075765" y="584248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ހޯދުންތައް</a:t>
            </a:r>
            <a:endParaRPr b="1" sz="34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 txBox="1"/>
          <p:nvPr/>
        </p:nvSpPr>
        <p:spPr>
          <a:xfrm>
            <a:off x="1075765" y="1520353"/>
            <a:ext cx="10319657" cy="43579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މުހިންމު ހޯދުންތައް ކުރުކޮށް ލިޔެފައި، ވާހަކަދައްކާއިރު އިތުރަށް ތަފްސީލުކޮށްދޭށެވެ.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"/>
          <p:cNvSpPr txBox="1"/>
          <p:nvPr/>
        </p:nvSpPr>
        <p:spPr>
          <a:xfrm>
            <a:off x="1082037" y="576563"/>
            <a:ext cx="10328753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މަޝްވަރާ</a:t>
            </a:r>
            <a:endParaRPr b="1" sz="34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7"/>
          <p:cNvSpPr txBox="1"/>
          <p:nvPr/>
        </p:nvSpPr>
        <p:spPr>
          <a:xfrm>
            <a:off x="1075765" y="1512667"/>
            <a:ext cx="10328753" cy="43579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ލިޓްރެޗަރއަށް ރިޢާޔަތްކޮށް މުހިންމު ނުކުތާތަކާ ބެހޭގޮތުން މަޝްވަރާކުރާށެވެ.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"/>
          <p:cNvSpPr txBox="1"/>
          <p:nvPr/>
        </p:nvSpPr>
        <p:spPr>
          <a:xfrm>
            <a:off x="1068081" y="591933"/>
            <a:ext cx="10319657" cy="8640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ނިންމުން</a:t>
            </a:r>
            <a:endParaRPr b="1" sz="34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 txBox="1"/>
          <p:nvPr/>
        </p:nvSpPr>
        <p:spPr>
          <a:xfrm>
            <a:off x="1068081" y="1528037"/>
            <a:ext cx="10319657" cy="43271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chemeClr val="dk1"/>
                </a:solidFill>
              </a:rPr>
              <a:t>މުހިންމު ވާހަކަތައް ލިޓަރެޗަރ އާ ގުޅިގެން ކުރު ގޮތެއްގައި ބަޔާން ކުރާށެވެ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d208b2ccad_3_3"/>
          <p:cNvSpPr txBox="1"/>
          <p:nvPr/>
        </p:nvSpPr>
        <p:spPr>
          <a:xfrm>
            <a:off x="1068081" y="591933"/>
            <a:ext cx="10319700" cy="86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dv-MV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އިމްޕްލިކޭޝަން އަދި ރެކޮމެންޑޭޝަން</a:t>
            </a:r>
            <a:endParaRPr b="1" sz="3400">
              <a:solidFill>
                <a:srgbClr val="2151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3d208b2ccad_3_3"/>
          <p:cNvSpPr txBox="1"/>
          <p:nvPr/>
        </p:nvSpPr>
        <p:spPr>
          <a:xfrm>
            <a:off x="1068081" y="1528037"/>
            <a:ext cx="10319700" cy="43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marR="0" rtl="1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dv-MV" sz="2800">
                <a:solidFill>
                  <a:schemeClr val="dk1"/>
                </a:solidFill>
              </a:rPr>
              <a:t>ފައިންޑިންގްސް އިން ނެގޭ މުހިންމު އިމްޕްލިކޭޝަން އަދި ރެކޮމެންޑޭޝަންތައް ބަޔާން ކުރާށެވެ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Design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2024-09-08T06:12:52Z</dcterms:created>
  <dc:creator>Maryam Shifga</dc:creator>
</cp:coreProperties>
</file>