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Play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iK9lgFnmxkgS7KUP5xJZhCVUNN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Play-regular.fntdata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9" name="Google Shape;79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5" name="Google Shape;85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4" name="Google Shape;104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3" name="Google Shape;11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8" name="Google Shape;118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2" name="Google Shape;132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8" name="Google Shape;138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icia.mv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"/>
          <p:cNvSpPr txBox="1"/>
          <p:nvPr>
            <p:ph type="ctrTitle"/>
          </p:nvPr>
        </p:nvSpPr>
        <p:spPr>
          <a:xfrm>
            <a:off x="839415" y="4123849"/>
            <a:ext cx="10513167" cy="505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</a:rPr>
              <a:t>Paper Title</a:t>
            </a:r>
            <a:r>
              <a:rPr b="1" i="0" lang="en-US" sz="2200" u="none" cap="none" strike="noStrike">
                <a:solidFill>
                  <a:srgbClr val="12501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47" name="Google Shape;147;p1"/>
          <p:cNvSpPr txBox="1"/>
          <p:nvPr/>
        </p:nvSpPr>
        <p:spPr>
          <a:xfrm>
            <a:off x="839416" y="4807600"/>
            <a:ext cx="10513167" cy="505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59D9E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359D9E"/>
                </a:solidFill>
                <a:latin typeface="Arial"/>
                <a:ea typeface="Arial"/>
                <a:cs typeface="Arial"/>
                <a:sym typeface="Arial"/>
              </a:rPr>
              <a:t>Author 1 | Author 2 | Author 3 | Author 4</a:t>
            </a:r>
            <a:endParaRPr/>
          </a:p>
          <a:p>
            <a:pPr indent="0" lvl="0" marL="0" marR="0" rtl="0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12501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/>
          <p:nvPr/>
        </p:nvSpPr>
        <p:spPr>
          <a:xfrm>
            <a:off x="1083449" y="584248"/>
            <a:ext cx="10262669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Instructions </a:t>
            </a:r>
            <a:endParaRPr/>
          </a:p>
        </p:txBody>
      </p:sp>
      <p:sp>
        <p:nvSpPr>
          <p:cNvPr id="153" name="Google Shape;153;p2"/>
          <p:cNvSpPr txBox="1"/>
          <p:nvPr/>
        </p:nvSpPr>
        <p:spPr>
          <a:xfrm>
            <a:off x="1083449" y="1520353"/>
            <a:ext cx="10319657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presentations will be held at the conference venue (IUM, Maldives).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8CD872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8CD872"/>
                </a:solidFill>
                <a:latin typeface="Calibri"/>
                <a:ea typeface="Calibri"/>
                <a:cs typeface="Calibri"/>
                <a:sym typeface="Calibri"/>
              </a:rPr>
              <a:t>Use this template to make your presentation.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Duration: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 minutes to for oral presentation followed by a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5 minute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questions and answer session for each abstract/paper.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requested to strictly adhere to these time allocations.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Presenters are required to send their PowerPoint presentations to ICIA2024 secretariat before 14:00, </a:t>
            </a:r>
            <a:r>
              <a:rPr lang="en-US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23 August 2026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(Maldivian time).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/>
          <p:nvPr/>
        </p:nvSpPr>
        <p:spPr>
          <a:xfrm>
            <a:off x="1083448" y="607301"/>
            <a:ext cx="10864530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Introduction</a:t>
            </a:r>
            <a:endParaRPr/>
          </a:p>
        </p:txBody>
      </p:sp>
      <p:sp>
        <p:nvSpPr>
          <p:cNvPr id="159" name="Google Shape;159;p3"/>
          <p:cNvSpPr txBox="1"/>
          <p:nvPr/>
        </p:nvSpPr>
        <p:spPr>
          <a:xfrm>
            <a:off x="1083448" y="1543405"/>
            <a:ext cx="10319657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[Describe the research area/background and aim of the paper]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/>
        </p:nvSpPr>
        <p:spPr>
          <a:xfrm>
            <a:off x="1091132" y="591933"/>
            <a:ext cx="10849161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Literature Review</a:t>
            </a:r>
            <a:endParaRPr/>
          </a:p>
        </p:txBody>
      </p:sp>
      <p:sp>
        <p:nvSpPr>
          <p:cNvPr id="165" name="Google Shape;165;p4"/>
          <p:cNvSpPr txBox="1"/>
          <p:nvPr/>
        </p:nvSpPr>
        <p:spPr>
          <a:xfrm>
            <a:off x="1091132" y="1574141"/>
            <a:ext cx="10304290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write a few arguments drawn from the relevant literature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1083449" y="591932"/>
            <a:ext cx="9735670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Methodology</a:t>
            </a:r>
            <a:endParaRPr/>
          </a:p>
        </p:txBody>
      </p:sp>
      <p:sp>
        <p:nvSpPr>
          <p:cNvPr id="171" name="Google Shape;171;p5"/>
          <p:cNvSpPr txBox="1"/>
          <p:nvPr/>
        </p:nvSpPr>
        <p:spPr>
          <a:xfrm>
            <a:off x="1083449" y="1528037"/>
            <a:ext cx="10327341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[Describe the research methodology, approach, data collection methods, participants, and analysis]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/>
        </p:nvSpPr>
        <p:spPr>
          <a:xfrm>
            <a:off x="1075765" y="584248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Findings</a:t>
            </a:r>
            <a:endParaRPr/>
          </a:p>
        </p:txBody>
      </p:sp>
      <p:sp>
        <p:nvSpPr>
          <p:cNvPr id="177" name="Google Shape;177;p6"/>
          <p:cNvSpPr txBox="1"/>
          <p:nvPr/>
        </p:nvSpPr>
        <p:spPr>
          <a:xfrm>
            <a:off x="1075765" y="1520353"/>
            <a:ext cx="10319657" cy="4357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[State or describe major findings with minimal writing and more explanation in your talk]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"/>
          <p:cNvSpPr txBox="1"/>
          <p:nvPr/>
        </p:nvSpPr>
        <p:spPr>
          <a:xfrm>
            <a:off x="1082037" y="576563"/>
            <a:ext cx="10328753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Discussion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1075765" y="1512667"/>
            <a:ext cx="10328753" cy="4357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[Discuss the major argument with a few points drawn from the literature]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 txBox="1"/>
          <p:nvPr/>
        </p:nvSpPr>
        <p:spPr>
          <a:xfrm>
            <a:off x="1068081" y="591933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5175"/>
              </a:buClr>
              <a:buSzPts val="3400"/>
              <a:buFont typeface="Play"/>
              <a:buNone/>
            </a:pPr>
            <a:r>
              <a:rPr b="1" lang="en-US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Conclusion: Implication and recommendation</a:t>
            </a:r>
            <a:endParaRPr/>
          </a:p>
        </p:txBody>
      </p:sp>
      <p:sp>
        <p:nvSpPr>
          <p:cNvPr id="189" name="Google Shape;189;p8"/>
          <p:cNvSpPr txBox="1"/>
          <p:nvPr/>
        </p:nvSpPr>
        <p:spPr>
          <a:xfrm>
            <a:off x="1068081" y="1528037"/>
            <a:ext cx="10319657" cy="4327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[Highlight a few implications and recommendation drawn from the findings]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/>
          <p:nvPr/>
        </p:nvSpPr>
        <p:spPr>
          <a:xfrm>
            <a:off x="1075765" y="4158970"/>
            <a:ext cx="10327341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59D9E"/>
                </a:solidFill>
                <a:latin typeface="Arial"/>
                <a:ea typeface="Arial"/>
                <a:cs typeface="Arial"/>
                <a:sym typeface="Arial"/>
              </a:rPr>
              <a:t>Looking forward to seeing you all at ICIA2026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For more information, please visit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 u="sng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https://icia.mv/</a:t>
            </a:r>
            <a:endParaRPr b="1" sz="20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3242" y="1067814"/>
            <a:ext cx="2985516" cy="2495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2024-09-08T06:12:52Z</dcterms:created>
  <dc:creator>Maryam Shifga</dc:creator>
</cp:coreProperties>
</file>